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03" r:id="rId2"/>
    <p:sldId id="1102" r:id="rId3"/>
    <p:sldId id="33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7EA8-71E4-669A-6B92-DF0DBAC67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6BB8F-83A9-8A25-7C02-107A24AA7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48514-9D62-1E13-A19F-248C979F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E09AF-4515-2912-FBDA-F86EB98B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5CA9B-A091-FD46-DE21-2ED654D5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249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C0C9-5581-6DF5-EAFC-38C39BE0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B54A19-806D-B5ED-84BE-F859BABDB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CB53D-D48C-6F3C-C4BF-0E35D1B8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4C63D-C090-2B93-A82B-56F91C19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C948-FFA9-9044-47E6-8FA8B9E5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412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EF06F-4453-E452-1C3A-E3FA9BD91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945DA7-EE76-BB2E-4B93-DA7A7A71E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037-14C4-82A5-42AF-685042B4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520F3-DA4B-0B0E-F84D-51861E25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D453A-C2A3-4E02-9EDE-7A0E7945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12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29B0-534E-1B9C-F871-E950D7EE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BBC04-EDE5-9DBB-AD26-98BE7C1A7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771A0-0646-960F-6DA3-23290CD0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2A603-1DD8-0C9B-A3DF-B9B888B0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AE06B-09E4-86CC-AA43-AF6128C9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6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1920-FCA2-A008-FE8D-6D770CCC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5A10F-C37F-E65D-9D4C-1FE87367A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A0E6A-174C-C659-5C5E-10144C6B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C5F4-86A9-F372-E0B5-F83194F0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26ABC-8D5C-72BB-CFA7-FD6E7B13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899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E2F3D-FBE2-77EC-689C-CD77F6F0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EBA97-C966-02A1-D9A9-107A657ABC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F27E5-05C6-7C64-B30C-EEDB97E57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A047C-6BC3-83F5-3A1F-151316AF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8E00B-1176-158B-2381-C820D684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9F1A1-DA82-05B6-E63E-E2CCC9D3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878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F0C9-9021-8CFA-705C-3864C89FC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39C7F-2AE8-EAF8-A3A7-9EAD2E873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0950B-0DCA-F8D9-1842-40A24B614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46176-A01A-7A86-72E8-2AF931AA4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0E06D-52C7-5594-596F-94C86F8F05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03072F-1E4D-0A33-EC51-32BEC163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99F97-5133-5D7A-CE85-2554B5E1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BE96F0-91AE-76BA-787A-4827C9D0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128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1AAE5-6D64-FF9B-00EA-3BEED97C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F5083-2BEF-AB52-8802-F5B4D80DE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96A3E-F318-9AB3-36BD-8A4E64BB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51F74-2CB8-62EB-25C3-F1202A42A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821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87EA2-E3A5-8098-0CEB-CD5390EF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BB31E-F368-7663-CB3F-4D20BEFF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C7C5D-1333-DB64-382F-74192A6E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289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24E8-316E-46C3-69C2-D5C6279F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4D67F-ABF5-8F29-8FF3-7671A21BD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36F13-433C-71D3-FDBC-A2453C431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610B8-8D50-8BC0-0999-FE473E29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7C2F5-E1A9-44C4-25AF-ABF14475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5724C-D31C-E16A-A89A-AFF49013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72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1442C-CCA9-3CD9-8EE2-2F08CAB8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373B1-4793-1222-D8B9-CE21DB1EB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A7542F-D3F9-CEAD-4831-D01072BD8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E530E-24F7-49F3-C254-2A3F0B93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CAAED-C772-881B-8271-822DF1D3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8CE12-4DE6-3B53-8C7E-06DB0136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703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16307-04BB-CFF9-2486-60FC163E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D719B-044F-C7C6-8A7C-C2374925C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54A1E-5C1D-022C-9D12-A70058ED8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D909-9771-4267-9172-BDA33D055C2B}" type="datetimeFigureOut">
              <a:rPr lang="en-IN" smtClean="0"/>
              <a:t>13-09-2024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DD5E-F3E0-FDFB-5B5D-B9E2915AC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20E48-E44F-5F00-F584-D7D1EE866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CB7E-4A26-4998-A1A4-2D35DC63E8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639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jpeg"/><Relationship Id="rId1" Type="http://schemas.openxmlformats.org/officeDocument/2006/relationships/tags" Target="../tags/tag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g"/><Relationship Id="rId15" Type="http://schemas.openxmlformats.org/officeDocument/2006/relationships/image" Target="../media/image35.jp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30FD9D-CD77-7C28-560F-ADE8EA260783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2419845"/>
              </p:ext>
            </p:extLst>
          </p:nvPr>
        </p:nvGraphicFramePr>
        <p:xfrm>
          <a:off x="1434355" y="1418816"/>
          <a:ext cx="8901950" cy="52105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4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09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4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5663">
                <a:tc rowSpan="2">
                  <a:txBody>
                    <a:bodyPr/>
                    <a:lstStyle/>
                    <a:p>
                      <a:pPr marL="9525" indent="0" algn="ctr" fontAlgn="ctr"/>
                      <a:r>
                        <a:rPr sz="800" dirty="0"/>
                        <a:t>Name of full time teachers</a:t>
                      </a:r>
                    </a:p>
                  </a:txBody>
                  <a:tcPr marL="7382" marR="7382" marT="7382" marB="34290" anchor="ctr"/>
                </a:tc>
                <a:tc rowSpan="2">
                  <a:txBody>
                    <a:bodyPr/>
                    <a:lstStyle/>
                    <a:p>
                      <a:pPr marL="9525" indent="0" algn="ctr" fontAlgn="ctr"/>
                      <a:r>
                        <a:rPr sz="800"/>
                        <a:t>Designation</a:t>
                      </a:r>
                    </a:p>
                  </a:txBody>
                  <a:tcPr marL="7382" marR="7382" marT="7382" marB="34290" anchor="ctr"/>
                </a:tc>
                <a:tc rowSpan="2">
                  <a:txBody>
                    <a:bodyPr/>
                    <a:lstStyle/>
                    <a:p>
                      <a:pPr marL="9525" indent="0" algn="ctr" fontAlgn="ctr"/>
                      <a:r>
                        <a:rPr sz="800"/>
                        <a:t>Highest Qualification</a:t>
                      </a:r>
                    </a:p>
                  </a:txBody>
                  <a:tcPr marL="7382" marR="7382" marT="7382" marB="34290" anchor="ctr"/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800"/>
                        <a:t>Experience in the Institution</a:t>
                      </a:r>
                    </a:p>
                  </a:txBody>
                  <a:tcPr marL="7382" marR="7382" marT="7382" marB="34290" anchor="ctr"/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800"/>
                        <a:t>Total teaching experience</a:t>
                      </a:r>
                    </a:p>
                  </a:txBody>
                  <a:tcPr marL="7382" marR="7382" marT="7382" marB="34290" anchor="ctr"/>
                </a:tc>
                <a:tc>
                  <a:txBody>
                    <a:bodyPr/>
                    <a:lstStyle/>
                    <a:p>
                      <a:pPr marL="9525" indent="0" algn="ctr" fontAlgn="ctr"/>
                      <a:endParaRPr sz="800"/>
                    </a:p>
                  </a:txBody>
                  <a:tcPr marL="7382" marR="7382" marT="7382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800"/>
                        <a:t>From - To</a:t>
                      </a:r>
                    </a:p>
                  </a:txBody>
                  <a:tcPr marL="7382" marR="7382" marT="7382" marB="34290" anchor="ctr"/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800" dirty="0"/>
                        <a:t>in years</a:t>
                      </a:r>
                    </a:p>
                  </a:txBody>
                  <a:tcPr marL="7382" marR="7382" marT="7382" marB="34290" anchor="ctr"/>
                </a:tc>
                <a:tc>
                  <a:txBody>
                    <a:bodyPr/>
                    <a:lstStyle/>
                    <a:p>
                      <a:pPr marL="9525" indent="0" algn="ctr" fontAlgn="ctr"/>
                      <a:endParaRPr sz="800"/>
                    </a:p>
                  </a:txBody>
                  <a:tcPr marL="7382" marR="7382" marT="7382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836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Dr.Harpreet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Associate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M.A. ( Eng), M.Ed, M.Phil         ( Edu), Ph.D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24.10.1990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35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dirty="0"/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7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 Nirmal jit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Associate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M.A. ( His, Geo), M.Ed, M.Phil ( Edu), Ph.D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16.08.97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29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dirty="0"/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4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 Gurjit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Associate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M.A. ( Pol. Sci), M.Ed, M.Phil (Edu), Ph.D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01.08.98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25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dirty="0"/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217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Dr.Bindu Sharma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Assistant</a:t>
                      </a:r>
                      <a:r>
                        <a:rPr lang="en-US" sz="800" dirty="0"/>
                        <a:t> </a:t>
                      </a:r>
                      <a:r>
                        <a:rPr sz="800" dirty="0"/>
                        <a:t>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M.Sc(Bot), M.A (Psy) M.Ed, UGC NET (Edu), Ph.D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4.09.2000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22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dirty="0"/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142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 Maninder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M.A.(Eco), M.Ed, UGC NET (Edu),Ph.D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13.8.2001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22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dirty="0"/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4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 Deepika Kohli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M.Com, M.A. (Soci), M.Ed, UGC /NET(Edu), Ph.D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17.8.2009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14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dirty="0"/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836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 Satinder Dhillon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 (Maths), M.Ed ,UGC NET(Edu), Ph.D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22.04.15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15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dirty="0"/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217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 err="1"/>
                        <a:t>Dr</a:t>
                      </a:r>
                      <a:r>
                        <a:rPr sz="800" dirty="0"/>
                        <a:t> </a:t>
                      </a:r>
                      <a:r>
                        <a:rPr sz="800" dirty="0" err="1"/>
                        <a:t>Suman</a:t>
                      </a:r>
                      <a:r>
                        <a:rPr sz="800" dirty="0"/>
                        <a:t> </a:t>
                      </a:r>
                      <a:r>
                        <a:rPr sz="800" dirty="0" err="1"/>
                        <a:t>Saggu</a:t>
                      </a:r>
                      <a:endParaRPr sz="800" dirty="0"/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M.Sc.(Zoo), M.Ed, NET(Edu)Ph.D.(Edu)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15.7.15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14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dirty="0"/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217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lang="en-US" sz="800" dirty="0" err="1"/>
                        <a:t>Dr.</a:t>
                      </a:r>
                      <a:r>
                        <a:rPr sz="800" dirty="0" err="1"/>
                        <a:t>Manpreet</a:t>
                      </a:r>
                      <a:r>
                        <a:rPr sz="800" dirty="0"/>
                        <a:t>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M.A ( Psy), M.Ed ( Edu), NET(Edu), Ph.D (Psy)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01.06.2015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15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dirty="0"/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14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Dr.Jyotpreet Kaur 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M.Sc.(Bot), M.Ed, NET(Edu)Ph.D.(Edu)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31.10.2015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b="1" i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0217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Mrs. </a:t>
                      </a:r>
                      <a:r>
                        <a:rPr sz="800" b="1" i="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Rajwinder</a:t>
                      </a:r>
                      <a:r>
                        <a:rPr sz="800" b="1" i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 Kaur </a:t>
                      </a:r>
                      <a:r>
                        <a:rPr lang="en-US" sz="800" b="1" i="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Sekhon</a:t>
                      </a:r>
                      <a:endParaRPr sz="800" b="1" i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M.Com</a:t>
                      </a:r>
                      <a:r>
                        <a:rPr sz="800" b="1" i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, MA (</a:t>
                      </a:r>
                      <a:r>
                        <a:rPr sz="800" b="1" i="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Pbi</a:t>
                      </a:r>
                      <a:r>
                        <a:rPr sz="800" b="1" i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), NET(Edu)</a:t>
                      </a:r>
                      <a:r>
                        <a:rPr sz="800" b="1" i="0" dirty="0" err="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M.Ed</a:t>
                      </a:r>
                      <a:endParaRPr sz="800" b="1" i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1.06.15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b="1" i="0" dirty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 years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800" b="1" i="0" dirty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FC559938-7743-ED81-FE4F-201C9C475719}"/>
              </a:ext>
            </a:extLst>
          </p:cNvPr>
          <p:cNvSpPr txBox="1"/>
          <p:nvPr/>
        </p:nvSpPr>
        <p:spPr>
          <a:xfrm>
            <a:off x="3810000" y="857250"/>
            <a:ext cx="4572000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1350" dirty="0">
                <a:solidFill>
                  <a:srgbClr val="C00000"/>
                </a:solidFill>
                <a:latin typeface="Algerian" panose="04020705040A02060702" pitchFamily="82" charset="0"/>
                <a:sym typeface="+mn-ea"/>
              </a:rPr>
              <a:t>              list of full time fAculty members</a:t>
            </a:r>
          </a:p>
        </p:txBody>
      </p:sp>
      <p:pic>
        <p:nvPicPr>
          <p:cNvPr id="241668" name="Picture 1" descr="DSC_0047a">
            <a:extLst>
              <a:ext uri="{FF2B5EF4-FFF2-40B4-BE49-F238E27FC236}">
                <a16:creationId xmlns:a16="http://schemas.microsoft.com/office/drawing/2014/main" id="{5325AD6D-AB26-0CF5-2F93-4F6002C6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9" y="1901825"/>
            <a:ext cx="58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9" name="Picture 4" descr="DSC_0051a">
            <a:extLst>
              <a:ext uri="{FF2B5EF4-FFF2-40B4-BE49-F238E27FC236}">
                <a16:creationId xmlns:a16="http://schemas.microsoft.com/office/drawing/2014/main" id="{8D1B6D6C-9B94-F593-1BE7-84144C7B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2322513"/>
            <a:ext cx="5857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0" name="Picture 5" descr="DSC_0049a">
            <a:extLst>
              <a:ext uri="{FF2B5EF4-FFF2-40B4-BE49-F238E27FC236}">
                <a16:creationId xmlns:a16="http://schemas.microsoft.com/office/drawing/2014/main" id="{C360A3CE-10BC-811F-AE77-8BEE236B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9" y="2805113"/>
            <a:ext cx="58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1" name="Picture 6" descr="DSC_0057a">
            <a:extLst>
              <a:ext uri="{FF2B5EF4-FFF2-40B4-BE49-F238E27FC236}">
                <a16:creationId xmlns:a16="http://schemas.microsoft.com/office/drawing/2014/main" id="{CDB2E052-6FDC-D201-D26D-E7E8C0936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4" y="3271688"/>
            <a:ext cx="6492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SC_0055a">
            <a:extLst>
              <a:ext uri="{FF2B5EF4-FFF2-40B4-BE49-F238E27FC236}">
                <a16:creationId xmlns:a16="http://schemas.microsoft.com/office/drawing/2014/main" id="{6E4D6C7C-C56E-47A7-B89B-18301E9DFB0A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17991" y="3638345"/>
            <a:ext cx="588010" cy="42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SC_0039a">
            <a:extLst>
              <a:ext uri="{FF2B5EF4-FFF2-40B4-BE49-F238E27FC236}">
                <a16:creationId xmlns:a16="http://schemas.microsoft.com/office/drawing/2014/main" id="{23D0FED4-5837-40EC-933D-2F87357E6983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97512" y="4481026"/>
            <a:ext cx="567690" cy="42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acer\Downloads\20130310_133600-1.jpg">
            <a:extLst>
              <a:ext uri="{FF2B5EF4-FFF2-40B4-BE49-F238E27FC236}">
                <a16:creationId xmlns:a16="http://schemas.microsoft.com/office/drawing/2014/main" id="{B5D03A67-0334-4216-9394-328A5BA99970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360377" y="4967064"/>
            <a:ext cx="504825" cy="35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SC_0038a">
            <a:extLst>
              <a:ext uri="{FF2B5EF4-FFF2-40B4-BE49-F238E27FC236}">
                <a16:creationId xmlns:a16="http://schemas.microsoft.com/office/drawing/2014/main" id="{F623CA78-F1CA-4412-B5F1-228647E9011D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60377" y="5387080"/>
            <a:ext cx="585470" cy="34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:\c data 20-21\Desktop\staff folder\new staff pics and sign\jyot pic.jpg">
            <a:extLst>
              <a:ext uri="{FF2B5EF4-FFF2-40B4-BE49-F238E27FC236}">
                <a16:creationId xmlns:a16="http://schemas.microsoft.com/office/drawing/2014/main" id="{8C4EAD5E-13F8-4DFB-B839-6A7ECE0C900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77" y="5796528"/>
            <a:ext cx="662164" cy="42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DSC_0065a">
            <a:extLst>
              <a:ext uri="{FF2B5EF4-FFF2-40B4-BE49-F238E27FC236}">
                <a16:creationId xmlns:a16="http://schemas.microsoft.com/office/drawing/2014/main" id="{FD825565-3E98-49A5-9257-19DBD71A5A83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05709" y="6216543"/>
            <a:ext cx="571500" cy="41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D69FE-83A9-4257-A242-BEC1DC6DCF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16" y="4009251"/>
            <a:ext cx="686360" cy="471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88E927-4447-E200-DDB4-B0C650CD41A1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5854354"/>
              </p:ext>
            </p:extLst>
          </p:nvPr>
        </p:nvGraphicFramePr>
        <p:xfrm>
          <a:off x="1845469" y="1722597"/>
          <a:ext cx="8317706" cy="483060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34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6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9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90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 Baljit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M.Sc.(Maths), M.Ed(Edu), UGC NET (Edu),Ph.D.(Edu)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28.3.2018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15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 Avneet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M.Sc.(Comp.Sci), M.Ed(Edu), UGC NET (Edu),Ph.D.(Edu)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28.3.2018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9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512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 Dr. </a:t>
                      </a:r>
                      <a:r>
                        <a:rPr sz="800" dirty="0" err="1"/>
                        <a:t>Ramanpreet</a:t>
                      </a:r>
                      <a:r>
                        <a:rPr sz="800" dirty="0"/>
                        <a:t>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 (Maths), M.Ed , M.Phil ( Edu), Ph.D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11.8 .2008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18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 Amandeep Kaur 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M.A.(Eco), M.A. (Pbi),M.Ed,JRF/ 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16.07.2014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12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Dr. Parul Aggarwal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 ( Chem), M.A (Psy), M.Ed, NET(Edu),Ph.D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16.7.2014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8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512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Mrs. Poonampreet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M.Sc.(Comp.Sci), M.Ed, NET(Edu)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1.06.15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10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Mrs. Rajwinder Kaur Bhatti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M.Sc.(zoo), M.Ed, NET(Edu)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1.06.15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7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512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Mrs Harmanpreet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M.Sc(Phy).M.Ed(Edu), UGC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13.5.2016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05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849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Mrs. Jaspreet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M.Sc.(Micro), M.Ed, NET(Edu)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27.02.2016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7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Mrs. </a:t>
                      </a:r>
                      <a:r>
                        <a:rPr sz="800" dirty="0" err="1"/>
                        <a:t>Harsimranjit</a:t>
                      </a:r>
                      <a:r>
                        <a:rPr sz="800" dirty="0"/>
                        <a:t>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M.Sc(Maths)M.Ed(Edu), UGC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/>
                        <a:t>01.07.2016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800" dirty="0"/>
                        <a:t>14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lang="en-US" sz="900" dirty="0"/>
                        <a:t>Dr.</a:t>
                      </a:r>
                      <a:r>
                        <a:rPr sz="900" dirty="0"/>
                        <a:t> </a:t>
                      </a:r>
                      <a:r>
                        <a:rPr sz="900" dirty="0" err="1"/>
                        <a:t>Sanjam</a:t>
                      </a:r>
                      <a:endParaRPr sz="900" dirty="0"/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M.A ( Eng, Soc), M.Ed, NET(Edu) Ph.D.(Edu)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21.04.2016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14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90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Mrs. Pooja Sharma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M.com,M.Ed(Edu), UGC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09.05.2016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10 years</a:t>
                      </a:r>
                    </a:p>
                  </a:txBody>
                  <a:tcPr marL="7382" marR="7382" marT="7382" marB="3429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4B049AE-9FA9-4FAF-B30F-CA94E2B06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04399"/>
              </p:ext>
            </p:extLst>
          </p:nvPr>
        </p:nvGraphicFramePr>
        <p:xfrm>
          <a:off x="9377081" y="1722597"/>
          <a:ext cx="786094" cy="4794744"/>
        </p:xfrm>
        <a:graphic>
          <a:graphicData uri="http://schemas.openxmlformats.org/drawingml/2006/table">
            <a:tbl>
              <a:tblPr/>
              <a:tblGrid>
                <a:gridCol w="786094">
                  <a:extLst>
                    <a:ext uri="{9D8B030D-6E8A-4147-A177-3AD203B41FA5}">
                      <a16:colId xmlns:a16="http://schemas.microsoft.com/office/drawing/2014/main" val="2906536327"/>
                    </a:ext>
                  </a:extLst>
                </a:gridCol>
              </a:tblGrid>
              <a:tr h="479474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034837"/>
                  </a:ext>
                </a:extLst>
              </a:tr>
            </a:tbl>
          </a:graphicData>
        </a:graphic>
      </p:graphicFrame>
      <p:pic>
        <p:nvPicPr>
          <p:cNvPr id="5" name="Picture 4" descr="C:\Users\ADMIN\Desktop\20180503_144708 (1)baljit.jpg">
            <a:extLst>
              <a:ext uri="{FF2B5EF4-FFF2-40B4-BE49-F238E27FC236}">
                <a16:creationId xmlns:a16="http://schemas.microsoft.com/office/drawing/2014/main" id="{372A2881-57E2-4476-AF86-992BFCC10F6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5963" y="1722596"/>
            <a:ext cx="574508" cy="41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Avneet_Kaur_1.jpg">
            <a:extLst>
              <a:ext uri="{FF2B5EF4-FFF2-40B4-BE49-F238E27FC236}">
                <a16:creationId xmlns:a16="http://schemas.microsoft.com/office/drawing/2014/main" id="{8A91668D-6CA4-4D59-AC6D-B2CC755F17F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7708" y="2142565"/>
            <a:ext cx="624840" cy="41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SC_0053a">
            <a:extLst>
              <a:ext uri="{FF2B5EF4-FFF2-40B4-BE49-F238E27FC236}">
                <a16:creationId xmlns:a16="http://schemas.microsoft.com/office/drawing/2014/main" id="{0245B873-B0CD-4852-850D-30ECB0A87C2A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7873" y="2562533"/>
            <a:ext cx="524510" cy="35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_0062a">
            <a:extLst>
              <a:ext uri="{FF2B5EF4-FFF2-40B4-BE49-F238E27FC236}">
                <a16:creationId xmlns:a16="http://schemas.microsoft.com/office/drawing/2014/main" id="{F7B8B847-455B-4F22-B27D-59ACE9C998C2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7873" y="2928378"/>
            <a:ext cx="511810" cy="4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SC_0066a">
            <a:extLst>
              <a:ext uri="{FF2B5EF4-FFF2-40B4-BE49-F238E27FC236}">
                <a16:creationId xmlns:a16="http://schemas.microsoft.com/office/drawing/2014/main" id="{FBAD3939-8391-4FCD-87BC-F7B9AD2ED5F9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13905" y="3379694"/>
            <a:ext cx="499745" cy="4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SC_0064a">
            <a:extLst>
              <a:ext uri="{FF2B5EF4-FFF2-40B4-BE49-F238E27FC236}">
                <a16:creationId xmlns:a16="http://schemas.microsoft.com/office/drawing/2014/main" id="{1D285358-CDCA-4411-80CA-07CD3286D9DC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07873" y="3817130"/>
            <a:ext cx="548640" cy="3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Administrator\Local Settings\Temporary Internet Files\Content.Word\Certificate_004.jpg">
            <a:extLst>
              <a:ext uri="{FF2B5EF4-FFF2-40B4-BE49-F238E27FC236}">
                <a16:creationId xmlns:a16="http://schemas.microsoft.com/office/drawing/2014/main" id="{F2C40683-71A4-425D-9F84-CC7B3F2A219A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22759" y="5341338"/>
            <a:ext cx="571500" cy="3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MG_3603.JPG">
            <a:extLst>
              <a:ext uri="{FF2B5EF4-FFF2-40B4-BE49-F238E27FC236}">
                <a16:creationId xmlns:a16="http://schemas.microsoft.com/office/drawing/2014/main" id="{002E04E2-6598-410D-B065-0E4D31C1B378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82789" y="5716171"/>
            <a:ext cx="561975" cy="419968"/>
          </a:xfrm>
          <a:prstGeom prst="rect">
            <a:avLst/>
          </a:prstGeom>
        </p:spPr>
      </p:pic>
      <p:pic>
        <p:nvPicPr>
          <p:cNvPr id="13" name="Picture 12" descr="IMG_3616.JPG">
            <a:extLst>
              <a:ext uri="{FF2B5EF4-FFF2-40B4-BE49-F238E27FC236}">
                <a16:creationId xmlns:a16="http://schemas.microsoft.com/office/drawing/2014/main" id="{BCF03553-0C4D-4DF3-9A00-2DA0CCE387E2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04344" y="6138631"/>
            <a:ext cx="608330" cy="348505"/>
          </a:xfrm>
          <a:prstGeom prst="rect">
            <a:avLst/>
          </a:prstGeom>
        </p:spPr>
      </p:pic>
      <p:pic>
        <p:nvPicPr>
          <p:cNvPr id="14" name="Picture 13" descr="C:\Documents and Settings\owner\My Documents\Downloads\FullSizeRender.jpg">
            <a:extLst>
              <a:ext uri="{FF2B5EF4-FFF2-40B4-BE49-F238E27FC236}">
                <a16:creationId xmlns:a16="http://schemas.microsoft.com/office/drawing/2014/main" id="{3B05A49F-3CE9-4393-B47E-5C2A8203F490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555002" y="4958025"/>
            <a:ext cx="458648" cy="33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56ED81-488E-4702-9435-7709396556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43" y="4190570"/>
            <a:ext cx="455407" cy="361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B4C10E-CFF4-08D4-E55E-F2FD6CB767F3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2142663"/>
              </p:ext>
            </p:extLst>
          </p:nvPr>
        </p:nvGraphicFramePr>
        <p:xfrm>
          <a:off x="1600200" y="430306"/>
          <a:ext cx="8991600" cy="621071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3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424">
                  <a:extLst>
                    <a:ext uri="{9D8B030D-6E8A-4147-A177-3AD203B41FA5}">
                      <a16:colId xmlns:a16="http://schemas.microsoft.com/office/drawing/2014/main" val="1104804941"/>
                    </a:ext>
                  </a:extLst>
                </a:gridCol>
              </a:tblGrid>
              <a:tr h="4408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Ms. Raminder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M.A.(Eng), M.Ed(Edu), UGC NET (Edu),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16.07.2018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6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479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Mrs. Anju Sharma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M.A.(Eco), M.Ed(Edu), UGC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9.07.2018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7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Mrs Jyotsna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M.Sc.(Che), M.Ed(Edu), UGC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01. 10.2019 to 12.8.2022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4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8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Mrs. Amanpreet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M.A.(Eco), M.Ed(Edu), UGC NET (Edu),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15.11.2021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5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8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Ms. Manjogita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M.A (Eng, Pbi, His), M.Ed(Edu), UGC NET (Edu),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01.03.2021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3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479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Mrs. Sukhmandeep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M.Sc.(Physics), </a:t>
                      </a:r>
                      <a:r>
                        <a:rPr sz="900" dirty="0" err="1"/>
                        <a:t>M.Ed</a:t>
                      </a:r>
                      <a:r>
                        <a:rPr sz="900" dirty="0"/>
                        <a:t>, JRF/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15. 11.2021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4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8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Mrs. Navdeep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M.Sc.(Maths), M.Ed(Edu), UGC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15. 11.2021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5 months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8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Dr. Arvinder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M.A.(Music), M.Ed (Music), UGC NET (Edu),Ph.D.(Edu)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14.06.2018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13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8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Mrs. Ramandeep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M.Sc.(Physics), M.Ed, UGC/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22.08.22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3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479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Dr. Ritu Arora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M.Sc.(Zoology), M.A. (</a:t>
                      </a:r>
                      <a:r>
                        <a:rPr sz="900" dirty="0" err="1"/>
                        <a:t>Psy</a:t>
                      </a:r>
                      <a:r>
                        <a:rPr sz="900" dirty="0"/>
                        <a:t>),</a:t>
                      </a:r>
                      <a:r>
                        <a:rPr sz="900" dirty="0" err="1"/>
                        <a:t>M.Ed</a:t>
                      </a:r>
                      <a:r>
                        <a:rPr sz="900" dirty="0"/>
                        <a:t> , NET(Edu), Ph.D.(Edu) 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22.08.22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17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8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Dr. Indu Sudhir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M.A.(Fine Arts, Hindi), M.Ed(Edu), UGC NET (Edu),Ph.D.(Edu)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14.10.1994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27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085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Mrs. Kirandeep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M.Sc.(Maths), B.Ed.M.Ed., UGC NET (Edu)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22.08.22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01 Year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lang="en-US" sz="900" dirty="0"/>
                    </a:p>
                    <a:p>
                      <a:pPr marL="9525" indent="0" algn="l" fontAlgn="b"/>
                      <a:endParaRPr lang="en-US" sz="900" dirty="0"/>
                    </a:p>
                    <a:p>
                      <a:pPr marL="9525" indent="0" algn="l" fontAlgn="b"/>
                      <a:endParaRPr lang="en-US" sz="900" dirty="0"/>
                    </a:p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59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Ms. Manpreet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MA (</a:t>
                      </a:r>
                      <a:r>
                        <a:rPr sz="900" dirty="0" err="1"/>
                        <a:t>Pbi</a:t>
                      </a:r>
                      <a:r>
                        <a:rPr sz="900" dirty="0"/>
                        <a:t>), </a:t>
                      </a:r>
                      <a:r>
                        <a:rPr sz="900" dirty="0" err="1"/>
                        <a:t>B.Ed.M.Ed</a:t>
                      </a:r>
                      <a:endParaRPr lang="en-US" sz="900" dirty="0"/>
                    </a:p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22.08.22 to 31-05-2023</a:t>
                      </a:r>
                      <a:endParaRPr lang="en-US" sz="900" dirty="0"/>
                    </a:p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1 Year</a:t>
                      </a:r>
                      <a:endParaRPr lang="en-US" sz="900" dirty="0"/>
                    </a:p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lang="en-US" sz="900" dirty="0"/>
                    </a:p>
                    <a:p>
                      <a:pPr marL="9525" indent="0" algn="l" fontAlgn="b"/>
                      <a:endParaRPr lang="en-US" sz="900" dirty="0"/>
                    </a:p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233"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Mrs. Sandeep Kaur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Assistant Professor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B.P. Ed, M.P.Ed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/>
                        <a:t>23.10.2019 to till date</a:t>
                      </a:r>
                    </a:p>
                  </a:txBody>
                  <a:tcPr marL="7382" marR="7382" marT="7382" marB="34290" anchor="b"/>
                </a:tc>
                <a:tc>
                  <a:txBody>
                    <a:bodyPr/>
                    <a:lstStyle/>
                    <a:p>
                      <a:pPr marL="9525" indent="0" algn="l" fontAlgn="b"/>
                      <a:r>
                        <a:rPr sz="900" dirty="0"/>
                        <a:t>7 years</a:t>
                      </a:r>
                    </a:p>
                  </a:txBody>
                  <a:tcPr marL="7382" marR="7382" marT="7382" marB="3429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9525" indent="0" algn="l" fontAlgn="b"/>
                      <a:endParaRPr lang="en-US" sz="900" dirty="0"/>
                    </a:p>
                    <a:p>
                      <a:pPr marL="9525" indent="0" algn="l" fontAlgn="b"/>
                      <a:endParaRPr sz="900" dirty="0"/>
                    </a:p>
                  </a:txBody>
                  <a:tcPr marL="7382" marR="7382" marT="7382" marB="342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3" name="Picture 2" descr="G:\c data 20-21\Desktop\staff folder\new staff pics and sign\New folder\raminder pic.png">
            <a:extLst>
              <a:ext uri="{FF2B5EF4-FFF2-40B4-BE49-F238E27FC236}">
                <a16:creationId xmlns:a16="http://schemas.microsoft.com/office/drawing/2014/main" id="{E1625404-8ABE-4419-955D-A415909224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417" y="453357"/>
            <a:ext cx="615203" cy="41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G:\c data 20-21\Desktop\staff folder\staff pics\DSC_0071a.jpg">
            <a:extLst>
              <a:ext uri="{FF2B5EF4-FFF2-40B4-BE49-F238E27FC236}">
                <a16:creationId xmlns:a16="http://schemas.microsoft.com/office/drawing/2014/main" id="{96ACBD5E-5A4C-4B5B-A038-A3F6B41B7C7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521" y="3573981"/>
            <a:ext cx="619125" cy="41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0768BA-A221-4FA8-B42A-5D7906057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542" y="4019159"/>
            <a:ext cx="650433" cy="336058"/>
          </a:xfrm>
          <a:prstGeom prst="rect">
            <a:avLst/>
          </a:prstGeom>
        </p:spPr>
      </p:pic>
      <p:pic>
        <p:nvPicPr>
          <p:cNvPr id="7" name="Picture 6" descr="DSC_0072a">
            <a:extLst>
              <a:ext uri="{FF2B5EF4-FFF2-40B4-BE49-F238E27FC236}">
                <a16:creationId xmlns:a16="http://schemas.microsoft.com/office/drawing/2014/main" id="{2D4C11C9-00F4-41EB-8073-CB61938827EB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7591" y="4906928"/>
            <a:ext cx="570230" cy="41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2A7A56-EBF1-4BF5-B712-87E8FFFF7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5834206"/>
            <a:ext cx="664112" cy="421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A251F3-FC46-4FD2-871B-7A9B18106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922" y="5354402"/>
            <a:ext cx="570231" cy="422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557487-3666-4ECD-BF00-772245C40E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33" y="6308283"/>
            <a:ext cx="678242" cy="294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07E915-7544-4A23-9C0F-E7C8DE816C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17" y="2624016"/>
            <a:ext cx="650434" cy="4311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B597A2-3B26-4689-9D69-CE79F45DA5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652">
            <a:off x="9508055" y="1336100"/>
            <a:ext cx="562626" cy="410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CD59A8-6239-4753-87E2-472676CB2F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585" y="1748698"/>
            <a:ext cx="623035" cy="440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B788BE-3099-487A-AB7A-9D5621177F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529" y="2222038"/>
            <a:ext cx="654330" cy="4146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A3538F-BE5A-49AA-B2E5-CE8247A77E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35" y="4355217"/>
            <a:ext cx="594948" cy="4676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E73A50-C767-4C96-830D-3FBFA5F393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733" y="3042466"/>
            <a:ext cx="630866" cy="4531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E1BAD1-0DF8-483A-A03F-6548E686E5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530" y="892359"/>
            <a:ext cx="586836" cy="44016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38*423"/>
  <p:tag name="TABLE_ENDDRAG_RECT" val="82*93*838*4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73*396"/>
  <p:tag name="TABLE_ENDDRAG_RECT" val="33*90*873*3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59*462"/>
  <p:tag name="TABLE_ENDDRAG_RECT" val="50*77*859*4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1209</Words>
  <Application>Microsoft Office PowerPoint</Application>
  <PresentationFormat>Widescreen</PresentationFormat>
  <Paragraphs>196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Dr.Deepika Kohli</dc:creator>
  <cp:lastModifiedBy>acer</cp:lastModifiedBy>
  <cp:revision>14</cp:revision>
  <dcterms:created xsi:type="dcterms:W3CDTF">2024-09-13T03:58:21Z</dcterms:created>
  <dcterms:modified xsi:type="dcterms:W3CDTF">2024-09-13T11:07:21Z</dcterms:modified>
</cp:coreProperties>
</file>